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D0C1B-470A-414C-A8D6-804DCF87D6A5}" type="datetimeFigureOut">
              <a:rPr lang="es-ES" smtClean="0"/>
              <a:pPr/>
              <a:t>28/02/2012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2CDE3-B7F1-4AE1-9610-54BC85002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gel Rafael\Desktop\Angel Rafael\Angel\CONGRESO ACEDEDOT CARTAGENA\WEB\Cartage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528" y="0"/>
            <a:ext cx="5508656" cy="501317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187624" y="5301208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Sede del </a:t>
            </a:r>
            <a:r>
              <a:rPr lang="es-ES" sz="1200" dirty="0" err="1" smtClean="0"/>
              <a:t>workshop</a:t>
            </a:r>
            <a:endParaRPr lang="es-ES" sz="1200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3203848" y="544522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Hotel NH</a:t>
            </a:r>
            <a:endParaRPr lang="es-ES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763688" y="3861048"/>
            <a:ext cx="0" cy="14401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 flipV="1">
            <a:off x="2051720" y="3573016"/>
            <a:ext cx="1440160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Forma libre"/>
          <p:cNvSpPr/>
          <p:nvPr/>
        </p:nvSpPr>
        <p:spPr>
          <a:xfrm>
            <a:off x="1838036" y="110836"/>
            <a:ext cx="4368800" cy="3833091"/>
          </a:xfrm>
          <a:custGeom>
            <a:avLst/>
            <a:gdLst>
              <a:gd name="connsiteX0" fmla="*/ 4368800 w 4368800"/>
              <a:gd name="connsiteY0" fmla="*/ 0 h 3833091"/>
              <a:gd name="connsiteX1" fmla="*/ 4294909 w 4368800"/>
              <a:gd name="connsiteY1" fmla="*/ 9237 h 3833091"/>
              <a:gd name="connsiteX2" fmla="*/ 4248728 w 4368800"/>
              <a:gd name="connsiteY2" fmla="*/ 18473 h 3833091"/>
              <a:gd name="connsiteX3" fmla="*/ 4036291 w 4368800"/>
              <a:gd name="connsiteY3" fmla="*/ 27709 h 3833091"/>
              <a:gd name="connsiteX4" fmla="*/ 3916219 w 4368800"/>
              <a:gd name="connsiteY4" fmla="*/ 46182 h 3833091"/>
              <a:gd name="connsiteX5" fmla="*/ 3796146 w 4368800"/>
              <a:gd name="connsiteY5" fmla="*/ 64655 h 3833091"/>
              <a:gd name="connsiteX6" fmla="*/ 3740728 w 4368800"/>
              <a:gd name="connsiteY6" fmla="*/ 83128 h 3833091"/>
              <a:gd name="connsiteX7" fmla="*/ 3685309 w 4368800"/>
              <a:gd name="connsiteY7" fmla="*/ 101600 h 3833091"/>
              <a:gd name="connsiteX8" fmla="*/ 3657600 w 4368800"/>
              <a:gd name="connsiteY8" fmla="*/ 110837 h 3833091"/>
              <a:gd name="connsiteX9" fmla="*/ 3205019 w 4368800"/>
              <a:gd name="connsiteY9" fmla="*/ 120073 h 3833091"/>
              <a:gd name="connsiteX10" fmla="*/ 3177309 w 4368800"/>
              <a:gd name="connsiteY10" fmla="*/ 129309 h 3833091"/>
              <a:gd name="connsiteX11" fmla="*/ 3048000 w 4368800"/>
              <a:gd name="connsiteY11" fmla="*/ 147782 h 3833091"/>
              <a:gd name="connsiteX12" fmla="*/ 2927928 w 4368800"/>
              <a:gd name="connsiteY12" fmla="*/ 138546 h 3833091"/>
              <a:gd name="connsiteX13" fmla="*/ 2881746 w 4368800"/>
              <a:gd name="connsiteY13" fmla="*/ 129309 h 3833091"/>
              <a:gd name="connsiteX14" fmla="*/ 2706255 w 4368800"/>
              <a:gd name="connsiteY14" fmla="*/ 138546 h 3833091"/>
              <a:gd name="connsiteX15" fmla="*/ 2660073 w 4368800"/>
              <a:gd name="connsiteY15" fmla="*/ 147782 h 3833091"/>
              <a:gd name="connsiteX16" fmla="*/ 2623128 w 4368800"/>
              <a:gd name="connsiteY16" fmla="*/ 157019 h 3833091"/>
              <a:gd name="connsiteX17" fmla="*/ 2641600 w 4368800"/>
              <a:gd name="connsiteY17" fmla="*/ 221673 h 3833091"/>
              <a:gd name="connsiteX18" fmla="*/ 2650837 w 4368800"/>
              <a:gd name="connsiteY18" fmla="*/ 378691 h 3833091"/>
              <a:gd name="connsiteX19" fmla="*/ 2660073 w 4368800"/>
              <a:gd name="connsiteY19" fmla="*/ 406400 h 3833091"/>
              <a:gd name="connsiteX20" fmla="*/ 2669309 w 4368800"/>
              <a:gd name="connsiteY20" fmla="*/ 452582 h 3833091"/>
              <a:gd name="connsiteX21" fmla="*/ 2678546 w 4368800"/>
              <a:gd name="connsiteY21" fmla="*/ 508000 h 3833091"/>
              <a:gd name="connsiteX22" fmla="*/ 2697019 w 4368800"/>
              <a:gd name="connsiteY22" fmla="*/ 581891 h 3833091"/>
              <a:gd name="connsiteX23" fmla="*/ 2706255 w 4368800"/>
              <a:gd name="connsiteY23" fmla="*/ 655782 h 3833091"/>
              <a:gd name="connsiteX24" fmla="*/ 2724728 w 4368800"/>
              <a:gd name="connsiteY24" fmla="*/ 738909 h 3833091"/>
              <a:gd name="connsiteX25" fmla="*/ 2733964 w 4368800"/>
              <a:gd name="connsiteY25" fmla="*/ 812800 h 3833091"/>
              <a:gd name="connsiteX26" fmla="*/ 2743200 w 4368800"/>
              <a:gd name="connsiteY26" fmla="*/ 858982 h 3833091"/>
              <a:gd name="connsiteX27" fmla="*/ 2752437 w 4368800"/>
              <a:gd name="connsiteY27" fmla="*/ 923637 h 3833091"/>
              <a:gd name="connsiteX28" fmla="*/ 2770909 w 4368800"/>
              <a:gd name="connsiteY28" fmla="*/ 1173019 h 3833091"/>
              <a:gd name="connsiteX29" fmla="*/ 2789382 w 4368800"/>
              <a:gd name="connsiteY29" fmla="*/ 1219200 h 3833091"/>
              <a:gd name="connsiteX30" fmla="*/ 2798619 w 4368800"/>
              <a:gd name="connsiteY30" fmla="*/ 1256146 h 3833091"/>
              <a:gd name="connsiteX31" fmla="*/ 2789382 w 4368800"/>
              <a:gd name="connsiteY31" fmla="*/ 1293091 h 3833091"/>
              <a:gd name="connsiteX32" fmla="*/ 2780146 w 4368800"/>
              <a:gd name="connsiteY32" fmla="*/ 1339273 h 3833091"/>
              <a:gd name="connsiteX33" fmla="*/ 2724728 w 4368800"/>
              <a:gd name="connsiteY33" fmla="*/ 1357746 h 3833091"/>
              <a:gd name="connsiteX34" fmla="*/ 2697019 w 4368800"/>
              <a:gd name="connsiteY34" fmla="*/ 1366982 h 3833091"/>
              <a:gd name="connsiteX35" fmla="*/ 2669309 w 4368800"/>
              <a:gd name="connsiteY35" fmla="*/ 1376219 h 3833091"/>
              <a:gd name="connsiteX36" fmla="*/ 2632364 w 4368800"/>
              <a:gd name="connsiteY36" fmla="*/ 1385455 h 3833091"/>
              <a:gd name="connsiteX37" fmla="*/ 2641600 w 4368800"/>
              <a:gd name="connsiteY37" fmla="*/ 1450109 h 3833091"/>
              <a:gd name="connsiteX38" fmla="*/ 2678546 w 4368800"/>
              <a:gd name="connsiteY38" fmla="*/ 1468582 h 3833091"/>
              <a:gd name="connsiteX39" fmla="*/ 2761673 w 4368800"/>
              <a:gd name="connsiteY39" fmla="*/ 1514764 h 3833091"/>
              <a:gd name="connsiteX40" fmla="*/ 2817091 w 4368800"/>
              <a:gd name="connsiteY40" fmla="*/ 1560946 h 3833091"/>
              <a:gd name="connsiteX41" fmla="*/ 2844800 w 4368800"/>
              <a:gd name="connsiteY41" fmla="*/ 1579419 h 3833091"/>
              <a:gd name="connsiteX42" fmla="*/ 2863273 w 4368800"/>
              <a:gd name="connsiteY42" fmla="*/ 1653309 h 3833091"/>
              <a:gd name="connsiteX43" fmla="*/ 2872509 w 4368800"/>
              <a:gd name="connsiteY43" fmla="*/ 1681019 h 3833091"/>
              <a:gd name="connsiteX44" fmla="*/ 2881746 w 4368800"/>
              <a:gd name="connsiteY44" fmla="*/ 1717964 h 3833091"/>
              <a:gd name="connsiteX45" fmla="*/ 2890982 w 4368800"/>
              <a:gd name="connsiteY45" fmla="*/ 1745673 h 3833091"/>
              <a:gd name="connsiteX46" fmla="*/ 2900219 w 4368800"/>
              <a:gd name="connsiteY46" fmla="*/ 1791855 h 3833091"/>
              <a:gd name="connsiteX47" fmla="*/ 2909455 w 4368800"/>
              <a:gd name="connsiteY47" fmla="*/ 1819564 h 3833091"/>
              <a:gd name="connsiteX48" fmla="*/ 2927928 w 4368800"/>
              <a:gd name="connsiteY48" fmla="*/ 1893455 h 3833091"/>
              <a:gd name="connsiteX49" fmla="*/ 2946400 w 4368800"/>
              <a:gd name="connsiteY49" fmla="*/ 1967346 h 3833091"/>
              <a:gd name="connsiteX50" fmla="*/ 2955637 w 4368800"/>
              <a:gd name="connsiteY50" fmla="*/ 2078182 h 3833091"/>
              <a:gd name="connsiteX51" fmla="*/ 2955637 w 4368800"/>
              <a:gd name="connsiteY51" fmla="*/ 2133600 h 3833091"/>
              <a:gd name="connsiteX52" fmla="*/ 2992582 w 4368800"/>
              <a:gd name="connsiteY52" fmla="*/ 2216728 h 3833091"/>
              <a:gd name="connsiteX53" fmla="*/ 3020291 w 4368800"/>
              <a:gd name="connsiteY53" fmla="*/ 2327564 h 3833091"/>
              <a:gd name="connsiteX54" fmla="*/ 3029528 w 4368800"/>
              <a:gd name="connsiteY54" fmla="*/ 2355273 h 3833091"/>
              <a:gd name="connsiteX55" fmla="*/ 3048000 w 4368800"/>
              <a:gd name="connsiteY55" fmla="*/ 2382982 h 3833091"/>
              <a:gd name="connsiteX56" fmla="*/ 3066473 w 4368800"/>
              <a:gd name="connsiteY56" fmla="*/ 2549237 h 3833091"/>
              <a:gd name="connsiteX57" fmla="*/ 3075709 w 4368800"/>
              <a:gd name="connsiteY57" fmla="*/ 2576946 h 3833091"/>
              <a:gd name="connsiteX58" fmla="*/ 3075709 w 4368800"/>
              <a:gd name="connsiteY58" fmla="*/ 2697019 h 3833091"/>
              <a:gd name="connsiteX59" fmla="*/ 3057237 w 4368800"/>
              <a:gd name="connsiteY59" fmla="*/ 3001819 h 3833091"/>
              <a:gd name="connsiteX60" fmla="*/ 3048000 w 4368800"/>
              <a:gd name="connsiteY60" fmla="*/ 3029528 h 3833091"/>
              <a:gd name="connsiteX61" fmla="*/ 3038764 w 4368800"/>
              <a:gd name="connsiteY61" fmla="*/ 3084946 h 3833091"/>
              <a:gd name="connsiteX62" fmla="*/ 3020291 w 4368800"/>
              <a:gd name="connsiteY62" fmla="*/ 3205019 h 3833091"/>
              <a:gd name="connsiteX63" fmla="*/ 3001819 w 4368800"/>
              <a:gd name="connsiteY63" fmla="*/ 3260437 h 3833091"/>
              <a:gd name="connsiteX64" fmla="*/ 2937164 w 4368800"/>
              <a:gd name="connsiteY64" fmla="*/ 3343564 h 3833091"/>
              <a:gd name="connsiteX65" fmla="*/ 2890982 w 4368800"/>
              <a:gd name="connsiteY65" fmla="*/ 3389746 h 3833091"/>
              <a:gd name="connsiteX66" fmla="*/ 2872509 w 4368800"/>
              <a:gd name="connsiteY66" fmla="*/ 3417455 h 3833091"/>
              <a:gd name="connsiteX67" fmla="*/ 2817091 w 4368800"/>
              <a:gd name="connsiteY67" fmla="*/ 3463637 h 3833091"/>
              <a:gd name="connsiteX68" fmla="*/ 2789382 w 4368800"/>
              <a:gd name="connsiteY68" fmla="*/ 3472873 h 3833091"/>
              <a:gd name="connsiteX69" fmla="*/ 2743200 w 4368800"/>
              <a:gd name="connsiteY69" fmla="*/ 3556000 h 3833091"/>
              <a:gd name="connsiteX70" fmla="*/ 2678546 w 4368800"/>
              <a:gd name="connsiteY70" fmla="*/ 3620655 h 3833091"/>
              <a:gd name="connsiteX71" fmla="*/ 2595419 w 4368800"/>
              <a:gd name="connsiteY71" fmla="*/ 3666837 h 3833091"/>
              <a:gd name="connsiteX72" fmla="*/ 2567709 w 4368800"/>
              <a:gd name="connsiteY72" fmla="*/ 3685309 h 3833091"/>
              <a:gd name="connsiteX73" fmla="*/ 2503055 w 4368800"/>
              <a:gd name="connsiteY73" fmla="*/ 3694546 h 3833091"/>
              <a:gd name="connsiteX74" fmla="*/ 2447637 w 4368800"/>
              <a:gd name="connsiteY74" fmla="*/ 3713019 h 3833091"/>
              <a:gd name="connsiteX75" fmla="*/ 2179782 w 4368800"/>
              <a:gd name="connsiteY75" fmla="*/ 3731491 h 3833091"/>
              <a:gd name="connsiteX76" fmla="*/ 2105891 w 4368800"/>
              <a:gd name="connsiteY76" fmla="*/ 3740728 h 3833091"/>
              <a:gd name="connsiteX77" fmla="*/ 2078182 w 4368800"/>
              <a:gd name="connsiteY77" fmla="*/ 3749964 h 3833091"/>
              <a:gd name="connsiteX78" fmla="*/ 2041237 w 4368800"/>
              <a:gd name="connsiteY78" fmla="*/ 3759200 h 3833091"/>
              <a:gd name="connsiteX79" fmla="*/ 1985819 w 4368800"/>
              <a:gd name="connsiteY79" fmla="*/ 3777673 h 3833091"/>
              <a:gd name="connsiteX80" fmla="*/ 1902691 w 4368800"/>
              <a:gd name="connsiteY80" fmla="*/ 3768437 h 3833091"/>
              <a:gd name="connsiteX81" fmla="*/ 1828800 w 4368800"/>
              <a:gd name="connsiteY81" fmla="*/ 3759200 h 3833091"/>
              <a:gd name="connsiteX82" fmla="*/ 1736437 w 4368800"/>
              <a:gd name="connsiteY82" fmla="*/ 3749964 h 3833091"/>
              <a:gd name="connsiteX83" fmla="*/ 1514764 w 4368800"/>
              <a:gd name="connsiteY83" fmla="*/ 3759200 h 3833091"/>
              <a:gd name="connsiteX84" fmla="*/ 1440873 w 4368800"/>
              <a:gd name="connsiteY84" fmla="*/ 3777673 h 3833091"/>
              <a:gd name="connsiteX85" fmla="*/ 1385455 w 4368800"/>
              <a:gd name="connsiteY85" fmla="*/ 3796146 h 3833091"/>
              <a:gd name="connsiteX86" fmla="*/ 1237673 w 4368800"/>
              <a:gd name="connsiteY86" fmla="*/ 3786909 h 3833091"/>
              <a:gd name="connsiteX87" fmla="*/ 1043709 w 4368800"/>
              <a:gd name="connsiteY87" fmla="*/ 3805382 h 3833091"/>
              <a:gd name="connsiteX88" fmla="*/ 766619 w 4368800"/>
              <a:gd name="connsiteY88" fmla="*/ 3814619 h 3833091"/>
              <a:gd name="connsiteX89" fmla="*/ 729673 w 4368800"/>
              <a:gd name="connsiteY89" fmla="*/ 3823855 h 3833091"/>
              <a:gd name="connsiteX90" fmla="*/ 701964 w 4368800"/>
              <a:gd name="connsiteY90" fmla="*/ 3833091 h 3833091"/>
              <a:gd name="connsiteX91" fmla="*/ 314037 w 4368800"/>
              <a:gd name="connsiteY91" fmla="*/ 3823855 h 3833091"/>
              <a:gd name="connsiteX92" fmla="*/ 147782 w 4368800"/>
              <a:gd name="connsiteY92" fmla="*/ 3814619 h 3833091"/>
              <a:gd name="connsiteX93" fmla="*/ 138546 w 4368800"/>
              <a:gd name="connsiteY93" fmla="*/ 3786909 h 3833091"/>
              <a:gd name="connsiteX94" fmla="*/ 110837 w 4368800"/>
              <a:gd name="connsiteY94" fmla="*/ 3694546 h 3833091"/>
              <a:gd name="connsiteX95" fmla="*/ 46182 w 4368800"/>
              <a:gd name="connsiteY95" fmla="*/ 3611419 h 3833091"/>
              <a:gd name="connsiteX96" fmla="*/ 27709 w 4368800"/>
              <a:gd name="connsiteY96" fmla="*/ 3583709 h 3833091"/>
              <a:gd name="connsiteX97" fmla="*/ 9237 w 4368800"/>
              <a:gd name="connsiteY97" fmla="*/ 3509819 h 3833091"/>
              <a:gd name="connsiteX98" fmla="*/ 0 w 4368800"/>
              <a:gd name="connsiteY98" fmla="*/ 3482109 h 3833091"/>
              <a:gd name="connsiteX99" fmla="*/ 0 w 4368800"/>
              <a:gd name="connsiteY99" fmla="*/ 3426691 h 3833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4368800" h="3833091">
                <a:moveTo>
                  <a:pt x="4368800" y="0"/>
                </a:moveTo>
                <a:cubicBezTo>
                  <a:pt x="4344170" y="3079"/>
                  <a:pt x="4319442" y="5463"/>
                  <a:pt x="4294909" y="9237"/>
                </a:cubicBezTo>
                <a:cubicBezTo>
                  <a:pt x="4279393" y="11624"/>
                  <a:pt x="4264387" y="17355"/>
                  <a:pt x="4248728" y="18473"/>
                </a:cubicBezTo>
                <a:cubicBezTo>
                  <a:pt x="4178029" y="23523"/>
                  <a:pt x="4107103" y="24630"/>
                  <a:pt x="4036291" y="27709"/>
                </a:cubicBezTo>
                <a:cubicBezTo>
                  <a:pt x="3857626" y="50044"/>
                  <a:pt x="4043152" y="25026"/>
                  <a:pt x="3916219" y="46182"/>
                </a:cubicBezTo>
                <a:cubicBezTo>
                  <a:pt x="3898656" y="49109"/>
                  <a:pt x="3816581" y="59546"/>
                  <a:pt x="3796146" y="64655"/>
                </a:cubicBezTo>
                <a:cubicBezTo>
                  <a:pt x="3777255" y="69378"/>
                  <a:pt x="3759201" y="76970"/>
                  <a:pt x="3740728" y="83128"/>
                </a:cubicBezTo>
                <a:lnTo>
                  <a:pt x="3685309" y="101600"/>
                </a:lnTo>
                <a:cubicBezTo>
                  <a:pt x="3676073" y="104679"/>
                  <a:pt x="3667334" y="110638"/>
                  <a:pt x="3657600" y="110837"/>
                </a:cubicBezTo>
                <a:lnTo>
                  <a:pt x="3205019" y="120073"/>
                </a:lnTo>
                <a:cubicBezTo>
                  <a:pt x="3195782" y="123152"/>
                  <a:pt x="3186897" y="127617"/>
                  <a:pt x="3177309" y="129309"/>
                </a:cubicBezTo>
                <a:cubicBezTo>
                  <a:pt x="3134431" y="136876"/>
                  <a:pt x="3048000" y="147782"/>
                  <a:pt x="3048000" y="147782"/>
                </a:cubicBezTo>
                <a:cubicBezTo>
                  <a:pt x="3007976" y="144703"/>
                  <a:pt x="2967825" y="142979"/>
                  <a:pt x="2927928" y="138546"/>
                </a:cubicBezTo>
                <a:cubicBezTo>
                  <a:pt x="2912325" y="136812"/>
                  <a:pt x="2897445" y="129309"/>
                  <a:pt x="2881746" y="129309"/>
                </a:cubicBezTo>
                <a:cubicBezTo>
                  <a:pt x="2823168" y="129309"/>
                  <a:pt x="2764752" y="135467"/>
                  <a:pt x="2706255" y="138546"/>
                </a:cubicBezTo>
                <a:cubicBezTo>
                  <a:pt x="2690861" y="141625"/>
                  <a:pt x="2675398" y="144376"/>
                  <a:pt x="2660073" y="147782"/>
                </a:cubicBezTo>
                <a:cubicBezTo>
                  <a:pt x="2647681" y="150536"/>
                  <a:pt x="2629659" y="146134"/>
                  <a:pt x="2623128" y="157019"/>
                </a:cubicBezTo>
                <a:cubicBezTo>
                  <a:pt x="2620643" y="161161"/>
                  <a:pt x="2639151" y="214325"/>
                  <a:pt x="2641600" y="221673"/>
                </a:cubicBezTo>
                <a:cubicBezTo>
                  <a:pt x="2644679" y="274012"/>
                  <a:pt x="2645620" y="326521"/>
                  <a:pt x="2650837" y="378691"/>
                </a:cubicBezTo>
                <a:cubicBezTo>
                  <a:pt x="2651806" y="388379"/>
                  <a:pt x="2657712" y="396955"/>
                  <a:pt x="2660073" y="406400"/>
                </a:cubicBezTo>
                <a:cubicBezTo>
                  <a:pt x="2663880" y="421630"/>
                  <a:pt x="2666501" y="437136"/>
                  <a:pt x="2669309" y="452582"/>
                </a:cubicBezTo>
                <a:cubicBezTo>
                  <a:pt x="2672659" y="471007"/>
                  <a:pt x="2674622" y="489688"/>
                  <a:pt x="2678546" y="508000"/>
                </a:cubicBezTo>
                <a:cubicBezTo>
                  <a:pt x="2683866" y="532825"/>
                  <a:pt x="2697019" y="581891"/>
                  <a:pt x="2697019" y="581891"/>
                </a:cubicBezTo>
                <a:cubicBezTo>
                  <a:pt x="2700098" y="606521"/>
                  <a:pt x="2702481" y="631249"/>
                  <a:pt x="2706255" y="655782"/>
                </a:cubicBezTo>
                <a:cubicBezTo>
                  <a:pt x="2710947" y="686279"/>
                  <a:pt x="2717371" y="709482"/>
                  <a:pt x="2724728" y="738909"/>
                </a:cubicBezTo>
                <a:cubicBezTo>
                  <a:pt x="2727807" y="763539"/>
                  <a:pt x="2730190" y="788267"/>
                  <a:pt x="2733964" y="812800"/>
                </a:cubicBezTo>
                <a:cubicBezTo>
                  <a:pt x="2736351" y="828316"/>
                  <a:pt x="2740619" y="843497"/>
                  <a:pt x="2743200" y="858982"/>
                </a:cubicBezTo>
                <a:cubicBezTo>
                  <a:pt x="2746779" y="880456"/>
                  <a:pt x="2749358" y="902085"/>
                  <a:pt x="2752437" y="923637"/>
                </a:cubicBezTo>
                <a:cubicBezTo>
                  <a:pt x="2753285" y="938061"/>
                  <a:pt x="2762478" y="1130866"/>
                  <a:pt x="2770909" y="1173019"/>
                </a:cubicBezTo>
                <a:cubicBezTo>
                  <a:pt x="2774161" y="1189277"/>
                  <a:pt x="2784139" y="1203471"/>
                  <a:pt x="2789382" y="1219200"/>
                </a:cubicBezTo>
                <a:cubicBezTo>
                  <a:pt x="2793396" y="1231243"/>
                  <a:pt x="2795540" y="1243831"/>
                  <a:pt x="2798619" y="1256146"/>
                </a:cubicBezTo>
                <a:cubicBezTo>
                  <a:pt x="2795540" y="1268461"/>
                  <a:pt x="2792136" y="1280699"/>
                  <a:pt x="2789382" y="1293091"/>
                </a:cubicBezTo>
                <a:cubicBezTo>
                  <a:pt x="2785976" y="1308416"/>
                  <a:pt x="2791247" y="1328172"/>
                  <a:pt x="2780146" y="1339273"/>
                </a:cubicBezTo>
                <a:cubicBezTo>
                  <a:pt x="2766377" y="1353042"/>
                  <a:pt x="2743201" y="1351588"/>
                  <a:pt x="2724728" y="1357746"/>
                </a:cubicBezTo>
                <a:lnTo>
                  <a:pt x="2697019" y="1366982"/>
                </a:lnTo>
                <a:cubicBezTo>
                  <a:pt x="2687782" y="1370061"/>
                  <a:pt x="2678755" y="1373858"/>
                  <a:pt x="2669309" y="1376219"/>
                </a:cubicBezTo>
                <a:lnTo>
                  <a:pt x="2632364" y="1385455"/>
                </a:lnTo>
                <a:cubicBezTo>
                  <a:pt x="2635443" y="1407006"/>
                  <a:pt x="2631027" y="1431079"/>
                  <a:pt x="2641600" y="1450109"/>
                </a:cubicBezTo>
                <a:cubicBezTo>
                  <a:pt x="2648287" y="1462145"/>
                  <a:pt x="2666739" y="1461498"/>
                  <a:pt x="2678546" y="1468582"/>
                </a:cubicBezTo>
                <a:cubicBezTo>
                  <a:pt x="2757945" y="1516222"/>
                  <a:pt x="2705938" y="1496186"/>
                  <a:pt x="2761673" y="1514764"/>
                </a:cubicBezTo>
                <a:cubicBezTo>
                  <a:pt x="2830469" y="1560629"/>
                  <a:pt x="2745974" y="1501682"/>
                  <a:pt x="2817091" y="1560946"/>
                </a:cubicBezTo>
                <a:cubicBezTo>
                  <a:pt x="2825619" y="1568053"/>
                  <a:pt x="2835564" y="1573261"/>
                  <a:pt x="2844800" y="1579419"/>
                </a:cubicBezTo>
                <a:cubicBezTo>
                  <a:pt x="2865911" y="1642747"/>
                  <a:pt x="2840987" y="1564162"/>
                  <a:pt x="2863273" y="1653309"/>
                </a:cubicBezTo>
                <a:cubicBezTo>
                  <a:pt x="2865634" y="1662755"/>
                  <a:pt x="2869834" y="1671657"/>
                  <a:pt x="2872509" y="1681019"/>
                </a:cubicBezTo>
                <a:cubicBezTo>
                  <a:pt x="2875996" y="1693225"/>
                  <a:pt x="2878259" y="1705758"/>
                  <a:pt x="2881746" y="1717964"/>
                </a:cubicBezTo>
                <a:cubicBezTo>
                  <a:pt x="2884421" y="1727325"/>
                  <a:pt x="2888621" y="1736228"/>
                  <a:pt x="2890982" y="1745673"/>
                </a:cubicBezTo>
                <a:cubicBezTo>
                  <a:pt x="2894790" y="1760903"/>
                  <a:pt x="2896411" y="1776625"/>
                  <a:pt x="2900219" y="1791855"/>
                </a:cubicBezTo>
                <a:cubicBezTo>
                  <a:pt x="2902580" y="1801300"/>
                  <a:pt x="2906893" y="1810171"/>
                  <a:pt x="2909455" y="1819564"/>
                </a:cubicBezTo>
                <a:cubicBezTo>
                  <a:pt x="2916135" y="1844058"/>
                  <a:pt x="2919900" y="1869369"/>
                  <a:pt x="2927928" y="1893455"/>
                </a:cubicBezTo>
                <a:cubicBezTo>
                  <a:pt x="2942128" y="1936057"/>
                  <a:pt x="2935255" y="1911617"/>
                  <a:pt x="2946400" y="1967346"/>
                </a:cubicBezTo>
                <a:cubicBezTo>
                  <a:pt x="2949479" y="2004291"/>
                  <a:pt x="2950737" y="2041434"/>
                  <a:pt x="2955637" y="2078182"/>
                </a:cubicBezTo>
                <a:cubicBezTo>
                  <a:pt x="2962674" y="2130960"/>
                  <a:pt x="2973229" y="2080822"/>
                  <a:pt x="2955637" y="2133600"/>
                </a:cubicBezTo>
                <a:cubicBezTo>
                  <a:pt x="2977619" y="2199550"/>
                  <a:pt x="2963308" y="2172817"/>
                  <a:pt x="2992582" y="2216728"/>
                </a:cubicBezTo>
                <a:cubicBezTo>
                  <a:pt x="3005020" y="2291348"/>
                  <a:pt x="2995898" y="2254385"/>
                  <a:pt x="3020291" y="2327564"/>
                </a:cubicBezTo>
                <a:cubicBezTo>
                  <a:pt x="3023370" y="2336800"/>
                  <a:pt x="3024128" y="2347172"/>
                  <a:pt x="3029528" y="2355273"/>
                </a:cubicBezTo>
                <a:lnTo>
                  <a:pt x="3048000" y="2382982"/>
                </a:lnTo>
                <a:cubicBezTo>
                  <a:pt x="3051894" y="2425809"/>
                  <a:pt x="3057111" y="2502423"/>
                  <a:pt x="3066473" y="2549237"/>
                </a:cubicBezTo>
                <a:cubicBezTo>
                  <a:pt x="3068382" y="2558784"/>
                  <a:pt x="3072630" y="2567710"/>
                  <a:pt x="3075709" y="2576946"/>
                </a:cubicBezTo>
                <a:cubicBezTo>
                  <a:pt x="3053478" y="2643642"/>
                  <a:pt x="3075709" y="2564352"/>
                  <a:pt x="3075709" y="2697019"/>
                </a:cubicBezTo>
                <a:cubicBezTo>
                  <a:pt x="3075709" y="2834910"/>
                  <a:pt x="3086765" y="2898472"/>
                  <a:pt x="3057237" y="3001819"/>
                </a:cubicBezTo>
                <a:cubicBezTo>
                  <a:pt x="3054562" y="3011180"/>
                  <a:pt x="3051079" y="3020292"/>
                  <a:pt x="3048000" y="3029528"/>
                </a:cubicBezTo>
                <a:cubicBezTo>
                  <a:pt x="3044921" y="3048001"/>
                  <a:pt x="3041412" y="3066407"/>
                  <a:pt x="3038764" y="3084946"/>
                </a:cubicBezTo>
                <a:cubicBezTo>
                  <a:pt x="3033144" y="3124288"/>
                  <a:pt x="3030878" y="3166200"/>
                  <a:pt x="3020291" y="3205019"/>
                </a:cubicBezTo>
                <a:cubicBezTo>
                  <a:pt x="3015168" y="3223805"/>
                  <a:pt x="3012620" y="3244236"/>
                  <a:pt x="3001819" y="3260437"/>
                </a:cubicBezTo>
                <a:cubicBezTo>
                  <a:pt x="2908440" y="3400503"/>
                  <a:pt x="3009511" y="3256748"/>
                  <a:pt x="2937164" y="3343564"/>
                </a:cubicBezTo>
                <a:cubicBezTo>
                  <a:pt x="2898679" y="3389746"/>
                  <a:pt x="2941782" y="3355879"/>
                  <a:pt x="2890982" y="3389746"/>
                </a:cubicBezTo>
                <a:cubicBezTo>
                  <a:pt x="2884824" y="3398982"/>
                  <a:pt x="2879616" y="3408927"/>
                  <a:pt x="2872509" y="3417455"/>
                </a:cubicBezTo>
                <a:cubicBezTo>
                  <a:pt x="2857919" y="3434963"/>
                  <a:pt x="2837849" y="3453258"/>
                  <a:pt x="2817091" y="3463637"/>
                </a:cubicBezTo>
                <a:cubicBezTo>
                  <a:pt x="2808383" y="3467991"/>
                  <a:pt x="2798618" y="3469794"/>
                  <a:pt x="2789382" y="3472873"/>
                </a:cubicBezTo>
                <a:cubicBezTo>
                  <a:pt x="2766778" y="3540683"/>
                  <a:pt x="2784678" y="3514522"/>
                  <a:pt x="2743200" y="3556000"/>
                </a:cubicBezTo>
                <a:cubicBezTo>
                  <a:pt x="2722301" y="3618698"/>
                  <a:pt x="2752650" y="3546551"/>
                  <a:pt x="2678546" y="3620655"/>
                </a:cubicBezTo>
                <a:cubicBezTo>
                  <a:pt x="2591594" y="3707607"/>
                  <a:pt x="2731018" y="3576444"/>
                  <a:pt x="2595419" y="3666837"/>
                </a:cubicBezTo>
                <a:cubicBezTo>
                  <a:pt x="2586182" y="3672994"/>
                  <a:pt x="2578342" y="3682119"/>
                  <a:pt x="2567709" y="3685309"/>
                </a:cubicBezTo>
                <a:cubicBezTo>
                  <a:pt x="2546857" y="3691565"/>
                  <a:pt x="2524606" y="3691467"/>
                  <a:pt x="2503055" y="3694546"/>
                </a:cubicBezTo>
                <a:lnTo>
                  <a:pt x="2447637" y="3713019"/>
                </a:lnTo>
                <a:cubicBezTo>
                  <a:pt x="2343935" y="3747586"/>
                  <a:pt x="2429622" y="3721882"/>
                  <a:pt x="2179782" y="3731491"/>
                </a:cubicBezTo>
                <a:cubicBezTo>
                  <a:pt x="2155152" y="3734570"/>
                  <a:pt x="2130313" y="3736288"/>
                  <a:pt x="2105891" y="3740728"/>
                </a:cubicBezTo>
                <a:cubicBezTo>
                  <a:pt x="2096312" y="3742470"/>
                  <a:pt x="2087543" y="3747289"/>
                  <a:pt x="2078182" y="3749964"/>
                </a:cubicBezTo>
                <a:cubicBezTo>
                  <a:pt x="2065976" y="3753451"/>
                  <a:pt x="2053396" y="3755552"/>
                  <a:pt x="2041237" y="3759200"/>
                </a:cubicBezTo>
                <a:cubicBezTo>
                  <a:pt x="2022586" y="3764795"/>
                  <a:pt x="1985819" y="3777673"/>
                  <a:pt x="1985819" y="3777673"/>
                </a:cubicBezTo>
                <a:lnTo>
                  <a:pt x="1902691" y="3768437"/>
                </a:lnTo>
                <a:lnTo>
                  <a:pt x="1828800" y="3759200"/>
                </a:lnTo>
                <a:cubicBezTo>
                  <a:pt x="1798048" y="3755783"/>
                  <a:pt x="1767225" y="3753043"/>
                  <a:pt x="1736437" y="3749964"/>
                </a:cubicBezTo>
                <a:cubicBezTo>
                  <a:pt x="1662546" y="3753043"/>
                  <a:pt x="1588396" y="3752297"/>
                  <a:pt x="1514764" y="3759200"/>
                </a:cubicBezTo>
                <a:cubicBezTo>
                  <a:pt x="1489486" y="3761570"/>
                  <a:pt x="1464958" y="3769644"/>
                  <a:pt x="1440873" y="3777673"/>
                </a:cubicBezTo>
                <a:lnTo>
                  <a:pt x="1385455" y="3796146"/>
                </a:lnTo>
                <a:cubicBezTo>
                  <a:pt x="1336194" y="3793067"/>
                  <a:pt x="1287030" y="3786909"/>
                  <a:pt x="1237673" y="3786909"/>
                </a:cubicBezTo>
                <a:cubicBezTo>
                  <a:pt x="1051665" y="3786909"/>
                  <a:pt x="1182900" y="3798056"/>
                  <a:pt x="1043709" y="3805382"/>
                </a:cubicBezTo>
                <a:cubicBezTo>
                  <a:pt x="951422" y="3810239"/>
                  <a:pt x="858982" y="3811540"/>
                  <a:pt x="766619" y="3814619"/>
                </a:cubicBezTo>
                <a:cubicBezTo>
                  <a:pt x="754304" y="3817698"/>
                  <a:pt x="741879" y="3820368"/>
                  <a:pt x="729673" y="3823855"/>
                </a:cubicBezTo>
                <a:cubicBezTo>
                  <a:pt x="720312" y="3826530"/>
                  <a:pt x="711700" y="3833091"/>
                  <a:pt x="701964" y="3833091"/>
                </a:cubicBezTo>
                <a:cubicBezTo>
                  <a:pt x="572618" y="3833091"/>
                  <a:pt x="443346" y="3826934"/>
                  <a:pt x="314037" y="3823855"/>
                </a:cubicBezTo>
                <a:cubicBezTo>
                  <a:pt x="258619" y="3820776"/>
                  <a:pt x="202095" y="3826054"/>
                  <a:pt x="147782" y="3814619"/>
                </a:cubicBezTo>
                <a:cubicBezTo>
                  <a:pt x="138255" y="3812613"/>
                  <a:pt x="141221" y="3796271"/>
                  <a:pt x="138546" y="3786909"/>
                </a:cubicBezTo>
                <a:cubicBezTo>
                  <a:pt x="133524" y="3769331"/>
                  <a:pt x="119613" y="3703322"/>
                  <a:pt x="110837" y="3694546"/>
                </a:cubicBezTo>
                <a:cubicBezTo>
                  <a:pt x="67430" y="3651139"/>
                  <a:pt x="90372" y="3677704"/>
                  <a:pt x="46182" y="3611419"/>
                </a:cubicBezTo>
                <a:lnTo>
                  <a:pt x="27709" y="3583709"/>
                </a:lnTo>
                <a:cubicBezTo>
                  <a:pt x="6594" y="3520363"/>
                  <a:pt x="31531" y="3598995"/>
                  <a:pt x="9237" y="3509819"/>
                </a:cubicBezTo>
                <a:cubicBezTo>
                  <a:pt x="6876" y="3500373"/>
                  <a:pt x="3079" y="3491346"/>
                  <a:pt x="0" y="3482109"/>
                </a:cubicBezTo>
                <a:cubicBezTo>
                  <a:pt x="10907" y="3438485"/>
                  <a:pt x="14914" y="3456518"/>
                  <a:pt x="0" y="3426691"/>
                </a:cubicBezTo>
              </a:path>
            </a:pathLst>
          </a:cu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6588224" y="1886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Acceso desde autovía Murcia-Cartagena</a:t>
            </a:r>
            <a:endParaRPr lang="es-ES" sz="1200" dirty="0"/>
          </a:p>
        </p:txBody>
      </p:sp>
      <p:cxnSp>
        <p:nvCxnSpPr>
          <p:cNvPr id="19" name="18 Conector recto de flecha"/>
          <p:cNvCxnSpPr>
            <a:stCxn id="17" idx="1"/>
          </p:cNvCxnSpPr>
          <p:nvPr/>
        </p:nvCxnSpPr>
        <p:spPr>
          <a:xfrm flipH="1" flipV="1">
            <a:off x="6156176" y="116631"/>
            <a:ext cx="504000" cy="360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gel Rafael\Desktop\Angel Rafael\Angel\CONGRESO ACEDEDOT CARTAGENA\WEB\Facult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528" y="0"/>
            <a:ext cx="6732792" cy="5992709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475656" y="3212976"/>
            <a:ext cx="1728192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Sede </a:t>
            </a:r>
            <a:r>
              <a:rPr lang="es-ES" dirty="0" err="1" smtClean="0"/>
              <a:t>workshop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491880" y="1268760"/>
            <a:ext cx="1152128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Hotel NH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UPCT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Angel Rafael</dc:creator>
  <cp:lastModifiedBy>Eva Martínez Caro</cp:lastModifiedBy>
  <cp:revision>4</cp:revision>
  <dcterms:created xsi:type="dcterms:W3CDTF">2012-02-20T09:38:01Z</dcterms:created>
  <dcterms:modified xsi:type="dcterms:W3CDTF">2012-02-28T12:41:07Z</dcterms:modified>
</cp:coreProperties>
</file>